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68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09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250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32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333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62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2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965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979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824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259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003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70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72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864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72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CEA9885-F1C1-4BA8-B0B8-07CAEA44EB22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EFDD1C9-5880-402B-8A7D-85BFB4FCFA0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926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569" y="400664"/>
            <a:ext cx="8534400" cy="80870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835BBF-9A0A-45C1-970B-8EB34DE128E6}"/>
              </a:ext>
            </a:extLst>
          </p:cNvPr>
          <p:cNvSpPr/>
          <p:nvPr userDrawn="1"/>
        </p:nvSpPr>
        <p:spPr>
          <a:xfrm>
            <a:off x="10767245" y="6065274"/>
            <a:ext cx="786581" cy="4408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2A5A24D-7965-4965-943D-6AE9422F2C72}" type="slidenum">
              <a:rPr lang="en-ID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13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BE4545-0EDF-4CA3-8706-D644932763D5}"/>
              </a:ext>
            </a:extLst>
          </p:cNvPr>
          <p:cNvSpPr txBox="1"/>
          <p:nvPr/>
        </p:nvSpPr>
        <p:spPr>
          <a:xfrm>
            <a:off x="4335361" y="2450160"/>
            <a:ext cx="35212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 1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AUDITING</a:t>
            </a:r>
          </a:p>
        </p:txBody>
      </p:sp>
    </p:spTree>
    <p:extLst>
      <p:ext uri="{BB962C8B-B14F-4D97-AF65-F5344CB8AC3E}">
        <p14:creationId xmlns:p14="http://schemas.microsoft.com/office/powerpoint/2010/main" val="299214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984267" y="75514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AUDIT LAPORAN KEUANGAN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125643" y="1745471"/>
            <a:ext cx="1005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penugasan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 (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Internal)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 (Test of Control)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akun-akun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8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086540" y="81065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PENGUJIAN AUDIT</a:t>
            </a:r>
            <a:endParaRPr lang="en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086540" y="1951803"/>
            <a:ext cx="101369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 (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Internal)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 of Control,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1925" lvl="1" indent="-711200">
              <a:buFont typeface="+mj-lt"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SPI.</a:t>
            </a:r>
          </a:p>
          <a:p>
            <a:pPr marL="1431925" lvl="1" indent="-711200">
              <a:buFont typeface="+mj-lt"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SPI.</a:t>
            </a:r>
          </a:p>
        </p:txBody>
      </p:sp>
    </p:spTree>
    <p:extLst>
      <p:ext uri="{BB962C8B-B14F-4D97-AF65-F5344CB8AC3E}">
        <p14:creationId xmlns:p14="http://schemas.microsoft.com/office/powerpoint/2010/main" val="3730123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066800" y="73176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066800" y="1630202"/>
            <a:ext cx="10486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>
              <a:buFont typeface="+mj-lt"/>
              <a:buAutoNum type="arabicPeriod" startAt="2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Substantive Tests,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2900" lvl="1" indent="-892175">
              <a:buFont typeface="+mj-lt"/>
              <a:buAutoNum type="alphaL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12900" lvl="1" indent="-892175">
              <a:buFont typeface="+mj-lt"/>
              <a:buAutoNum type="alphaL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12900" lvl="1" indent="-892175">
              <a:buFont typeface="+mj-lt"/>
              <a:buAutoNum type="alphaL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592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163782" y="46941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163782" y="1113077"/>
            <a:ext cx="10136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detail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rinci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beragam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sbb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D7C99CC-8104-408E-A495-C8D5E3F67E55}"/>
              </a:ext>
            </a:extLst>
          </p:cNvPr>
          <p:cNvSpPr txBox="1">
            <a:spLocks noChangeArrowheads="1"/>
          </p:cNvSpPr>
          <p:nvPr/>
        </p:nvSpPr>
        <p:spPr>
          <a:xfrm>
            <a:off x="1962727" y="2464295"/>
            <a:ext cx="3886200" cy="3352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Inspeksi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Penghitungan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Tracing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5CF152B-78DF-4AF6-A561-61D613803554}"/>
              </a:ext>
            </a:extLst>
          </p:cNvPr>
          <p:cNvSpPr txBox="1">
            <a:spLocks noChangeArrowheads="1"/>
          </p:cNvSpPr>
          <p:nvPr/>
        </p:nvSpPr>
        <p:spPr>
          <a:xfrm>
            <a:off x="6689436" y="2458150"/>
            <a:ext cx="3886200" cy="3840162"/>
          </a:xfrm>
          <a:prstGeom prst="rect">
            <a:avLst/>
          </a:prstGeom>
        </p:spPr>
        <p:txBody>
          <a:bodyPr/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Vouching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Pengerjaan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ulang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reperforming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berbantuan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0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51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265382" y="411017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265382" y="1286620"/>
            <a:ext cx="985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diklasifikasi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-1071563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510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285046" y="68585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285046" y="1355446"/>
            <a:ext cx="10395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audit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audit/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</p:txBody>
      </p:sp>
    </p:spTree>
    <p:extLst>
      <p:ext uri="{BB962C8B-B14F-4D97-AF65-F5344CB8AC3E}">
        <p14:creationId xmlns:p14="http://schemas.microsoft.com/office/powerpoint/2010/main" val="364915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979054" y="411016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TRANSAKSI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979054" y="1401121"/>
            <a:ext cx="10672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berulang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normatif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SAK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mengkaji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berebasis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(SIA). </a:t>
            </a:r>
          </a:p>
        </p:txBody>
      </p:sp>
    </p:spTree>
    <p:extLst>
      <p:ext uri="{BB962C8B-B14F-4D97-AF65-F5344CB8AC3E}">
        <p14:creationId xmlns:p14="http://schemas.microsoft.com/office/powerpoint/2010/main" val="381474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103744" y="27108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TRANSAKSI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103744" y="1166224"/>
            <a:ext cx="104393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normatif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Pendanaan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9600" lvl="1" indent="-1076325">
              <a:buFont typeface="+mj-lt"/>
              <a:buAutoNum type="alphaU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SDM/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Penggajian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9600" lvl="1" indent="-1076325">
              <a:buFont typeface="+mj-lt"/>
              <a:buAutoNum type="alphaU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9600" lvl="1" indent="-1076325">
              <a:buFont typeface="+mj-lt"/>
              <a:buAutoNum type="alphaU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9600" lvl="1" indent="-1076325">
              <a:buFont typeface="+mj-lt"/>
              <a:buAutoNum type="alphaU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-803275"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Usaha Utama</a:t>
            </a:r>
          </a:p>
        </p:txBody>
      </p:sp>
    </p:spTree>
    <p:extLst>
      <p:ext uri="{BB962C8B-B14F-4D97-AF65-F5344CB8AC3E}">
        <p14:creationId xmlns:p14="http://schemas.microsoft.com/office/powerpoint/2010/main" val="399772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1E70-1DB2-4CB3-9428-3A9AEED0239B}"/>
              </a:ext>
            </a:extLst>
          </p:cNvPr>
          <p:cNvSpPr txBox="1"/>
          <p:nvPr/>
        </p:nvSpPr>
        <p:spPr>
          <a:xfrm>
            <a:off x="1130710" y="2151727"/>
            <a:ext cx="97166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C30699-D6D6-4E45-8D66-7F36DFFE2F44}"/>
              </a:ext>
            </a:extLst>
          </p:cNvPr>
          <p:cNvSpPr txBox="1"/>
          <p:nvPr/>
        </p:nvSpPr>
        <p:spPr>
          <a:xfrm>
            <a:off x="1042219" y="1174212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SISTEMATIKA  PENGUJIAN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7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658F94-2952-43CE-BEBD-8473FAC44411}"/>
              </a:ext>
            </a:extLst>
          </p:cNvPr>
          <p:cNvSpPr txBox="1"/>
          <p:nvPr/>
        </p:nvSpPr>
        <p:spPr>
          <a:xfrm>
            <a:off x="4405746" y="2863274"/>
            <a:ext cx="3431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Terima</a:t>
            </a:r>
            <a:r>
              <a:rPr lang="en-US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Kasih</a:t>
            </a:r>
            <a:endParaRPr lang="en-ID" sz="4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2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1690-DA59-4FD5-A6AF-BC643B43D08B}"/>
              </a:ext>
            </a:extLst>
          </p:cNvPr>
          <p:cNvSpPr txBox="1"/>
          <p:nvPr/>
        </p:nvSpPr>
        <p:spPr>
          <a:xfrm>
            <a:off x="882073" y="1236592"/>
            <a:ext cx="10427854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kesesuaian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audit.</a:t>
            </a:r>
          </a:p>
          <a:p>
            <a:pPr marL="442913" indent="-442913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menguji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mengacu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pada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882073" y="481540"/>
            <a:ext cx="501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PENGERTIAN AUDITING</a:t>
            </a:r>
            <a:endParaRPr lang="en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1690-DA59-4FD5-A6AF-BC643B43D08B}"/>
              </a:ext>
            </a:extLst>
          </p:cNvPr>
          <p:cNvSpPr txBox="1"/>
          <p:nvPr/>
        </p:nvSpPr>
        <p:spPr>
          <a:xfrm>
            <a:off x="882073" y="1372491"/>
            <a:ext cx="1042785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audit: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menguji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kewajaran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kewajaran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(SAK)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pembukuan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transaksi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 </a:t>
            </a:r>
            <a:r>
              <a:rPr lang="en-US" sz="29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penguat</a:t>
            </a:r>
            <a:r>
              <a:rPr lang="en-US" sz="2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menguatkan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pembukuan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395823" y="499529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AUDIT LAPORAN KEUANGAN</a:t>
            </a:r>
            <a:endParaRPr lang="en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8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1690-DA59-4FD5-A6AF-BC643B43D08B}"/>
              </a:ext>
            </a:extLst>
          </p:cNvPr>
          <p:cNvSpPr txBox="1"/>
          <p:nvPr/>
        </p:nvSpPr>
        <p:spPr>
          <a:xfrm>
            <a:off x="950899" y="1510972"/>
            <a:ext cx="1042785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lvl="1" indent="-720725">
              <a:buFont typeface="+mj-lt"/>
              <a:buAutoNum type="arabicPeriod"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laba-rugi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20725" lvl="1" indent="-720725">
              <a:buFont typeface="+mj-lt"/>
              <a:buAutoNum type="arabicPeriod"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Neraca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posisi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(a)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lancar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(b)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investasi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panjang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(c)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(d)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berwujud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(e) utang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lancar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(f) utang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panjang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dan (g) modal.</a:t>
            </a:r>
          </a:p>
          <a:p>
            <a:pPr marL="720725" lvl="1" indent="-720725">
              <a:buFont typeface="+mj-lt"/>
              <a:buAutoNum type="arabicPeriod"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ekuitas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(a) modal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(b)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ekuitas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(modal),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investasi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671126" y="491613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 LAPORAN KEUANGAN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7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1690-DA59-4FD5-A6AF-BC643B43D08B}"/>
              </a:ext>
            </a:extLst>
          </p:cNvPr>
          <p:cNvSpPr txBox="1"/>
          <p:nvPr/>
        </p:nvSpPr>
        <p:spPr>
          <a:xfrm>
            <a:off x="882072" y="1526398"/>
            <a:ext cx="106118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lvl="1" indent="-720725">
              <a:buFont typeface="+mj-lt"/>
              <a:buAutoNum type="arabicPeriod" startAt="4"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kas,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431925" lvl="2" indent="-711200">
              <a:buFont typeface="+mj-lt"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1925" lvl="2" indent="-711200">
              <a:buFont typeface="+mj-lt"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1925" lvl="2" indent="-711200">
              <a:buFont typeface="+mj-lt"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1925" lvl="2" indent="-711200">
              <a:buFont typeface="+mj-lt"/>
              <a:buAutoNum type="alphaLcPeriod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-720725">
              <a:buFont typeface="+mj-lt"/>
              <a:buAutoNum type="arabicPeriod" startAt="4"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pos-pos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882073" y="599768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ELEMEN LAPORAN KEUANGAN</a:t>
            </a:r>
            <a:endParaRPr lang="en-ID" sz="32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35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1690-DA59-4FD5-A6AF-BC643B43D08B}"/>
              </a:ext>
            </a:extLst>
          </p:cNvPr>
          <p:cNvSpPr txBox="1"/>
          <p:nvPr/>
        </p:nvSpPr>
        <p:spPr>
          <a:xfrm>
            <a:off x="1000059" y="1588782"/>
            <a:ext cx="10837979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merugikan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indent="-717550">
              <a:buFont typeface="+mj-lt"/>
              <a:buAutoNum type="arabicPeriod"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(error)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Error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disengaja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7550" lvl="1" indent="-71755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indent="-717550">
              <a:buFont typeface="+mj-lt"/>
              <a:buAutoNum type="arabicPeriod"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(fraud/irregularity)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000059" y="797114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ALASAN PELAKSANAAN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1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047559EC-92B7-4F8A-9B86-002416B85D1F}"/>
              </a:ext>
            </a:extLst>
          </p:cNvPr>
          <p:cNvSpPr/>
          <p:nvPr/>
        </p:nvSpPr>
        <p:spPr>
          <a:xfrm>
            <a:off x="2458065" y="3849018"/>
            <a:ext cx="6725265" cy="2333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694942" y="292680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ALASAN PELAKSANAAN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3B23A0-3B5E-4C43-AF69-73E25E6C74B5}"/>
              </a:ext>
            </a:extLst>
          </p:cNvPr>
          <p:cNvSpPr txBox="1"/>
          <p:nvPr/>
        </p:nvSpPr>
        <p:spPr>
          <a:xfrm>
            <a:off x="951345" y="877455"/>
            <a:ext cx="3942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audit: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1B745-941B-4BB2-ACCD-9B2E0DAF2699}"/>
              </a:ext>
            </a:extLst>
          </p:cNvPr>
          <p:cNvSpPr txBox="1"/>
          <p:nvPr/>
        </p:nvSpPr>
        <p:spPr>
          <a:xfrm>
            <a:off x="2692400" y="1526823"/>
            <a:ext cx="6640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 XX.XXX.XXX</a:t>
            </a:r>
          </a:p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 XX.XXX.XXX</a:t>
            </a:r>
          </a:p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 XX.XXX.XXX</a:t>
            </a:r>
            <a:endParaRPr lang="en-ID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F36FA-2591-43F2-AD25-C70EB016FA55}"/>
              </a:ext>
            </a:extLst>
          </p:cNvPr>
          <p:cNvSpPr txBox="1"/>
          <p:nvPr/>
        </p:nvSpPr>
        <p:spPr>
          <a:xfrm>
            <a:off x="3295072" y="4715114"/>
            <a:ext cx="5601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Benarkah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wajarkah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Skeptis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B2D60-E93E-4EBE-9A75-63E1A5ED8049}"/>
              </a:ext>
            </a:extLst>
          </p:cNvPr>
          <p:cNvSpPr txBox="1"/>
          <p:nvPr/>
        </p:nvSpPr>
        <p:spPr>
          <a:xfrm>
            <a:off x="3205254" y="4130339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Salah/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Curang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F07B7CB-8455-43C9-83F3-CD69D7F90532}"/>
              </a:ext>
            </a:extLst>
          </p:cNvPr>
          <p:cNvSpPr/>
          <p:nvPr/>
        </p:nvSpPr>
        <p:spPr>
          <a:xfrm rot="16200000">
            <a:off x="5379150" y="3198996"/>
            <a:ext cx="562389" cy="46000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0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1033877" y="745508"/>
            <a:ext cx="693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JENIS AUDIT</a:t>
            </a:r>
            <a:endParaRPr lang="en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033877" y="1588177"/>
            <a:ext cx="10361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kepatuhan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81280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internal</a:t>
            </a:r>
          </a:p>
          <a:p>
            <a:pPr marL="803275" indent="812800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3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E107C2-1A69-455E-BD02-8EC13D75DFB4}"/>
              </a:ext>
            </a:extLst>
          </p:cNvPr>
          <p:cNvSpPr txBox="1"/>
          <p:nvPr/>
        </p:nvSpPr>
        <p:spPr>
          <a:xfrm>
            <a:off x="954772" y="653102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PROSEDUR AUDIT LAPORAN KEUANGAN</a:t>
            </a:r>
            <a:endParaRPr lang="en-ID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AD748E-29C1-4762-9F4B-C979516B070A}"/>
              </a:ext>
            </a:extLst>
          </p:cNvPr>
          <p:cNvSpPr txBox="1"/>
          <p:nvPr/>
        </p:nvSpPr>
        <p:spPr>
          <a:xfrm>
            <a:off x="1120504" y="1550714"/>
            <a:ext cx="106388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Langkah-Langkah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ditempuh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717550" indent="-7175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71755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didokumentasikan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(2)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(3)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difahami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7550" indent="-7175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71755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(Audit Working Paper)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8948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161</TotalTime>
  <Words>740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Nova Light</vt:lpstr>
      <vt:lpstr>Arial Rounded MT Bold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19</cp:revision>
  <dcterms:created xsi:type="dcterms:W3CDTF">2021-02-25T14:19:48Z</dcterms:created>
  <dcterms:modified xsi:type="dcterms:W3CDTF">2022-02-17T09:32:16Z</dcterms:modified>
</cp:coreProperties>
</file>